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32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terRain007/TFDS/blob/main/Finale/4%20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terRain007/TFDS/blob/main/Finale/5%20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terRain007/TFDS/blob/main/Finale/6%20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terRain007/TFDS/blob/main/Finale/1%20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terRain007/TFDS/blob/main/Finale/1%20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Gilang Islamay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 February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Before going into Exploratory Data Anlysis, etc etc. First thing first we need to do some Data Wrangling! Let’s Create a landing outcome label from Outcome column, where we set 0 to the bad outcome and 1 if it’s otherwise. We can achieve this by doing simple list comprehension.</a:t>
            </a:r>
          </a:p>
          <a:p>
            <a:pPr algn="just"/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/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47307-AAC5-42F0-AE88-670FF99B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35" y="3429000"/>
            <a:ext cx="1025033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Now, let’s explore the data to better understand it’s value. There’s a couple chart that we plotted, which are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these chart to better understand the correlation between two variable!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https://github.com/AfterRain007/TFDS/blob/main/Finale/4%20jupyter-labs-eda-dataviz.ipynb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Not only with pandas, we can use SQL too in Jupyter Notebook! In this example we load the SpaceX dataset into a PostgreSQL database and gain some insight from the dataset!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https://github.com/AfterRain007/TFDS/blob/main/Finale/5%20jupyter-labs-eda-sql-coursera_sqllite.ipynb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does one build a map? Let alone in python? Well, let me introduce you to Folium!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Folium, we are capable of marking all the launch sites with markers, circles, and line! Where if there’s a high success rate based on the data in one launch site, we are able to make the colors to the said markers to be green.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https://github.com/AfterRain007/TFDS/blob/main/Finale/6%20lab_jupyter_launch_site_location.ipynb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also build an interactive dashboard in Jupyter Notebook using Plotly Dash.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tx1"/>
                </a:solidFill>
                <a:latin typeface="Abadi"/>
              </a:rPr>
              <a:t>Through API and Web Scarping!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tx1"/>
                </a:solidFill>
                <a:latin typeface="Abadi"/>
              </a:rPr>
              <a:t>One Hot Encoding!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tx1"/>
                </a:solidFill>
                <a:latin typeface="Abadi"/>
              </a:rPr>
              <a:t>Build</a:t>
            </a:r>
            <a:r>
              <a:rPr lang="en-US" sz="7600" dirty="0">
                <a:solidFill>
                  <a:schemeClr val="tx1"/>
                </a:solidFill>
                <a:latin typeface="Abadi"/>
              </a:rPr>
              <a:t>, tune</a:t>
            </a:r>
            <a:r>
              <a:rPr lang="en-US" sz="7600">
                <a:solidFill>
                  <a:schemeClr val="tx1"/>
                </a:solidFill>
                <a:latin typeface="Abadi"/>
              </a:rPr>
              <a:t>, and evaluate classification models!</a:t>
            </a:r>
            <a:endParaRPr lang="en-US" sz="7600" dirty="0">
              <a:solidFill>
                <a:schemeClr val="tx1"/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were collected using two methods, which are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Web Scraping using BeautifulSoup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utilized the GET request with the SpaceX API to gather the data.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https://github.com/AfterRain007/TFDS/blob/main/Finale/1%20jupyter-labs-spacex-data-collection-api.ipynb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CA1C4-24E7-42BB-AC2B-28C97B576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11"/>
          <a:stretch/>
        </p:blipFill>
        <p:spPr>
          <a:xfrm>
            <a:off x="5746717" y="1818081"/>
            <a:ext cx="5936110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employed web scraping techniques to extract Falcon 9 launch records from a webpage using BeautifulSoup. After parsing the table, we are able to transformed the data into a pandas dataframe.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https://github.com/AfterRain007/TFDS/blob/main/Finale/1%20jupyter-labs-webscraping.ipynb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2BA78-4B74-451D-8932-0BAD0386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1" y="1792288"/>
            <a:ext cx="5470009" cy="39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1441</Words>
  <Application>Microsoft Office PowerPoint</Application>
  <PresentationFormat>Widescreen</PresentationFormat>
  <Paragraphs>224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Razel 007</cp:lastModifiedBy>
  <cp:revision>200</cp:revision>
  <dcterms:created xsi:type="dcterms:W3CDTF">2021-04-29T18:58:34Z</dcterms:created>
  <dcterms:modified xsi:type="dcterms:W3CDTF">2024-02-18T13:11:23Z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